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
      <p:font typeface="Fira Sans Extra Condensed Medium"/>
      <p:regular r:id="rId18"/>
      <p:bold r:id="rId19"/>
      <p:italic r:id="rId20"/>
      <p:boldItalic r:id="rId21"/>
    </p:embeddedFont>
    <p:embeddedFont>
      <p:font typeface="Livvic"/>
      <p:regular r:id="rId22"/>
      <p:bold r:id="rId23"/>
      <p:italic r:id="rId24"/>
      <p:boldItalic r:id="rId25"/>
    </p:embeddedFont>
    <p:embeddedFont>
      <p:font typeface="Catamaran Light"/>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700E45A-E1F1-4695-AE8B-DF210218114C}">
  <a:tblStyle styleId="{D700E45A-E1F1-4695-AE8B-DF210218114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FiraSansExtraCondensedMedium-italic.fntdata"/><Relationship Id="rId22" Type="http://schemas.openxmlformats.org/officeDocument/2006/relationships/font" Target="fonts/Livvic-regular.fntdata"/><Relationship Id="rId21" Type="http://schemas.openxmlformats.org/officeDocument/2006/relationships/font" Target="fonts/FiraSansExtraCondensedMedium-boldItalic.fntdata"/><Relationship Id="rId24" Type="http://schemas.openxmlformats.org/officeDocument/2006/relationships/font" Target="fonts/Livvic-italic.fntdata"/><Relationship Id="rId23" Type="http://schemas.openxmlformats.org/officeDocument/2006/relationships/font" Target="fonts/Livvic-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atamaranLight-regular.fntdata"/><Relationship Id="rId25" Type="http://schemas.openxmlformats.org/officeDocument/2006/relationships/font" Target="fonts/Livvic-boldItalic.fntdata"/><Relationship Id="rId27" Type="http://schemas.openxmlformats.org/officeDocument/2006/relationships/font" Target="fonts/CatamaranLigh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FiraSansExtraCondensedMedium-bold.fntdata"/><Relationship Id="rId18" Type="http://schemas.openxmlformats.org/officeDocument/2006/relationships/font" Target="fonts/FiraSansExtraCondensedMedium-regular.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8d9ff027e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8d9ff027e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3e13d9a7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3e13d9a7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3C4043"/>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8d9ff027e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8d9ff027e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5158d5a3e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5158d5a3e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8d9ff027ef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8d9ff027e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p:txBody>
      </p:sp>
      <p:sp>
        <p:nvSpPr>
          <p:cNvPr id="10" name="Google Shape;10;p2"/>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61" name="Shape 61"/>
        <p:cNvGrpSpPr/>
        <p:nvPr/>
      </p:nvGrpSpPr>
      <p:grpSpPr>
        <a:xfrm>
          <a:off x="0" y="0"/>
          <a:ext cx="0" cy="0"/>
          <a:chOff x="0" y="0"/>
          <a:chExt cx="0" cy="0"/>
        </a:xfrm>
      </p:grpSpPr>
      <p:sp>
        <p:nvSpPr>
          <p:cNvPr id="62" name="Google Shape;62;p11"/>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63" name="Shape 63"/>
        <p:cNvGrpSpPr/>
        <p:nvPr/>
      </p:nvGrpSpPr>
      <p:grpSpPr>
        <a:xfrm>
          <a:off x="0" y="0"/>
          <a:ext cx="0" cy="0"/>
          <a:chOff x="0" y="0"/>
          <a:chExt cx="0" cy="0"/>
        </a:xfrm>
      </p:grpSpPr>
      <p:sp>
        <p:nvSpPr>
          <p:cNvPr id="64" name="Google Shape;64;p12"/>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2"/>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66" name="Shape 66"/>
        <p:cNvGrpSpPr/>
        <p:nvPr/>
      </p:nvGrpSpPr>
      <p:grpSpPr>
        <a:xfrm>
          <a:off x="0" y="0"/>
          <a:ext cx="0" cy="0"/>
          <a:chOff x="0" y="0"/>
          <a:chExt cx="0" cy="0"/>
        </a:xfrm>
      </p:grpSpPr>
      <p:sp>
        <p:nvSpPr>
          <p:cNvPr id="67" name="Google Shape;67;p13"/>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8" name="Google Shape;68;p13"/>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9" name="Google Shape;69;p13"/>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0" name="Google Shape;70;p13"/>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1" name="Google Shape;71;p13"/>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2" name="Google Shape;72;p13"/>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3" name="Google Shape;73;p13"/>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3"/>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5" name="Google Shape;75;p13"/>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6" name="Google Shape;76;p13"/>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7" name="Google Shape;77;p13"/>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8" name="Google Shape;78;p13"/>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9" name="Google Shape;79;p13"/>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80" name="Shape 80"/>
        <p:cNvGrpSpPr/>
        <p:nvPr/>
      </p:nvGrpSpPr>
      <p:grpSpPr>
        <a:xfrm>
          <a:off x="0" y="0"/>
          <a:ext cx="0" cy="0"/>
          <a:chOff x="0" y="0"/>
          <a:chExt cx="0" cy="0"/>
        </a:xfrm>
      </p:grpSpPr>
      <p:sp>
        <p:nvSpPr>
          <p:cNvPr id="81" name="Google Shape;81;p14"/>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82" name="Shape 82"/>
        <p:cNvGrpSpPr/>
        <p:nvPr/>
      </p:nvGrpSpPr>
      <p:grpSpPr>
        <a:xfrm>
          <a:off x="0" y="0"/>
          <a:ext cx="0" cy="0"/>
          <a:chOff x="0" y="0"/>
          <a:chExt cx="0" cy="0"/>
        </a:xfrm>
      </p:grpSpPr>
      <p:sp>
        <p:nvSpPr>
          <p:cNvPr id="83" name="Google Shape;83;p15"/>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4" name="Google Shape;84;p15"/>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5" name="Google Shape;85;p15"/>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5"/>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 name="Google Shape;87;p15"/>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88" name="Shape 88"/>
        <p:cNvGrpSpPr/>
        <p:nvPr/>
      </p:nvGrpSpPr>
      <p:grpSpPr>
        <a:xfrm>
          <a:off x="0" y="0"/>
          <a:ext cx="0" cy="0"/>
          <a:chOff x="0" y="0"/>
          <a:chExt cx="0" cy="0"/>
        </a:xfrm>
      </p:grpSpPr>
      <p:sp>
        <p:nvSpPr>
          <p:cNvPr id="89" name="Google Shape;89;p16"/>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90" name="Google Shape;90;p16"/>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91" name="Shape 91"/>
        <p:cNvGrpSpPr/>
        <p:nvPr/>
      </p:nvGrpSpPr>
      <p:grpSpPr>
        <a:xfrm>
          <a:off x="0" y="0"/>
          <a:ext cx="0" cy="0"/>
          <a:chOff x="0" y="0"/>
          <a:chExt cx="0" cy="0"/>
        </a:xfrm>
      </p:grpSpPr>
      <p:sp>
        <p:nvSpPr>
          <p:cNvPr id="92" name="Google Shape;92;p17"/>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17"/>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5" name="Google Shape;95;p17"/>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6" name="Google Shape;96;p17"/>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7"/>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8" name="Google Shape;98;p17"/>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99" name="Shape 99"/>
        <p:cNvGrpSpPr/>
        <p:nvPr/>
      </p:nvGrpSpPr>
      <p:grpSpPr>
        <a:xfrm>
          <a:off x="0" y="0"/>
          <a:ext cx="0" cy="0"/>
          <a:chOff x="0" y="0"/>
          <a:chExt cx="0" cy="0"/>
        </a:xfrm>
      </p:grpSpPr>
      <p:sp>
        <p:nvSpPr>
          <p:cNvPr id="100" name="Google Shape;100;p18"/>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1" name="Google Shape;101;p18"/>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2" name="Google Shape;102;p18"/>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3" name="Google Shape;103;p18"/>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04" name="Google Shape;104;p18"/>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105" name="Shape 105"/>
        <p:cNvGrpSpPr/>
        <p:nvPr/>
      </p:nvGrpSpPr>
      <p:grpSpPr>
        <a:xfrm>
          <a:off x="0" y="0"/>
          <a:ext cx="0" cy="0"/>
          <a:chOff x="0" y="0"/>
          <a:chExt cx="0" cy="0"/>
        </a:xfrm>
      </p:grpSpPr>
      <p:sp>
        <p:nvSpPr>
          <p:cNvPr id="106" name="Google Shape;106;p19"/>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p:txBody>
      </p:sp>
      <p:sp>
        <p:nvSpPr>
          <p:cNvPr id="107" name="Google Shape;107;p19"/>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08" name="Shape 108"/>
        <p:cNvGrpSpPr/>
        <p:nvPr/>
      </p:nvGrpSpPr>
      <p:grpSpPr>
        <a:xfrm>
          <a:off x="0" y="0"/>
          <a:ext cx="0" cy="0"/>
          <a:chOff x="0" y="0"/>
          <a:chExt cx="0" cy="0"/>
        </a:xfrm>
      </p:grpSpPr>
      <p:sp>
        <p:nvSpPr>
          <p:cNvPr id="109" name="Google Shape;109;p20"/>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0" name="Google Shape;110;p20"/>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1" name="Shape 11"/>
        <p:cNvGrpSpPr/>
        <p:nvPr/>
      </p:nvGrpSpPr>
      <p:grpSpPr>
        <a:xfrm>
          <a:off x="0" y="0"/>
          <a:ext cx="0" cy="0"/>
          <a:chOff x="0" y="0"/>
          <a:chExt cx="0" cy="0"/>
        </a:xfrm>
      </p:grpSpPr>
      <p:sp>
        <p:nvSpPr>
          <p:cNvPr id="12" name="Google Shape;12;p3"/>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3" name="Google Shape;13;p3"/>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 name="Google Shape;16;p3"/>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 name="Google Shape;19;p3"/>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2" name="Google Shape;22;p3"/>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3" name="Google Shape;23;p3"/>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6" name="Google Shape;26;p3"/>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3"/>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111" name="Shape 111"/>
        <p:cNvGrpSpPr/>
        <p:nvPr/>
      </p:nvGrpSpPr>
      <p:grpSpPr>
        <a:xfrm>
          <a:off x="0" y="0"/>
          <a:ext cx="0" cy="0"/>
          <a:chOff x="0" y="0"/>
          <a:chExt cx="0" cy="0"/>
        </a:xfrm>
      </p:grpSpPr>
      <p:sp>
        <p:nvSpPr>
          <p:cNvPr id="112" name="Google Shape;112;p21"/>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3" name="Google Shape;113;p21"/>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4" name="Google Shape;114;p21"/>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28" name="Shape 28"/>
        <p:cNvGrpSpPr/>
        <p:nvPr/>
      </p:nvGrpSpPr>
      <p:grpSpPr>
        <a:xfrm>
          <a:off x="0" y="0"/>
          <a:ext cx="0" cy="0"/>
          <a:chOff x="0" y="0"/>
          <a:chExt cx="0" cy="0"/>
        </a:xfrm>
      </p:grpSpPr>
      <p:sp>
        <p:nvSpPr>
          <p:cNvPr id="29" name="Google Shape;29;p4"/>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30" name="Google Shape;30;p4"/>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31" name="Shape 31"/>
        <p:cNvGrpSpPr/>
        <p:nvPr/>
      </p:nvGrpSpPr>
      <p:grpSpPr>
        <a:xfrm>
          <a:off x="0" y="0"/>
          <a:ext cx="0" cy="0"/>
          <a:chOff x="0" y="0"/>
          <a:chExt cx="0" cy="0"/>
        </a:xfrm>
      </p:grpSpPr>
      <p:sp>
        <p:nvSpPr>
          <p:cNvPr id="32" name="Google Shape;32;p5"/>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 name="Google Shape;33;p5"/>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4" name="Google Shape;34;p5"/>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5"/>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6" name="Google Shape;36;p5"/>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 name="Google Shape;37;p5"/>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8" name="Google Shape;38;p5"/>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9" name="Google Shape;39;p5"/>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5"/>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41" name="Shape 41"/>
        <p:cNvGrpSpPr/>
        <p:nvPr/>
      </p:nvGrpSpPr>
      <p:grpSpPr>
        <a:xfrm>
          <a:off x="0" y="0"/>
          <a:ext cx="0" cy="0"/>
          <a:chOff x="0" y="0"/>
          <a:chExt cx="0" cy="0"/>
        </a:xfrm>
      </p:grpSpPr>
      <p:sp>
        <p:nvSpPr>
          <p:cNvPr id="42" name="Google Shape;42;p6"/>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43" name="Google Shape;43;p6"/>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4" name="Google Shape;44;p6"/>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45" name="Google Shape;45;p6"/>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6" name="Google Shape;46;p6"/>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7" name="Google Shape;47;p6"/>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48" name="Google Shape;48;p6"/>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49" name="Shape 49"/>
        <p:cNvGrpSpPr/>
        <p:nvPr/>
      </p:nvGrpSpPr>
      <p:grpSpPr>
        <a:xfrm>
          <a:off x="0" y="0"/>
          <a:ext cx="0" cy="0"/>
          <a:chOff x="0" y="0"/>
          <a:chExt cx="0" cy="0"/>
        </a:xfrm>
      </p:grpSpPr>
      <p:sp>
        <p:nvSpPr>
          <p:cNvPr id="50" name="Google Shape;50;p7"/>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51" name="Google Shape;51;p7"/>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52" name="Shape 52"/>
        <p:cNvGrpSpPr/>
        <p:nvPr/>
      </p:nvGrpSpPr>
      <p:grpSpPr>
        <a:xfrm>
          <a:off x="0" y="0"/>
          <a:ext cx="0" cy="0"/>
          <a:chOff x="0" y="0"/>
          <a:chExt cx="0" cy="0"/>
        </a:xfrm>
      </p:grpSpPr>
      <p:sp>
        <p:nvSpPr>
          <p:cNvPr id="53" name="Google Shape;53;p8"/>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4" name="Google Shape;54;p8"/>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55" name="Shape 55"/>
        <p:cNvGrpSpPr/>
        <p:nvPr/>
      </p:nvGrpSpPr>
      <p:grpSpPr>
        <a:xfrm>
          <a:off x="0" y="0"/>
          <a:ext cx="0" cy="0"/>
          <a:chOff x="0" y="0"/>
          <a:chExt cx="0" cy="0"/>
        </a:xfrm>
      </p:grpSpPr>
      <p:sp>
        <p:nvSpPr>
          <p:cNvPr id="56" name="Google Shape;56;p9"/>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7" name="Google Shape;57;p9"/>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58" name="Shape 58"/>
        <p:cNvGrpSpPr/>
        <p:nvPr/>
      </p:nvGrpSpPr>
      <p:grpSpPr>
        <a:xfrm>
          <a:off x="0" y="0"/>
          <a:ext cx="0" cy="0"/>
          <a:chOff x="0" y="0"/>
          <a:chExt cx="0" cy="0"/>
        </a:xfrm>
      </p:grpSpPr>
      <p:sp>
        <p:nvSpPr>
          <p:cNvPr id="59" name="Google Shape;59;p10"/>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0" name="Google Shape;60;p10"/>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indent="-304800" lvl="1" marL="914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indent="-304800" lvl="2" marL="1371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indent="-304800" lvl="3" marL="1828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indent="-304800" lvl="4" marL="22860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indent="-304800" lvl="5" marL="27432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indent="-304800" lvl="6" marL="3200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indent="-304800" lvl="7" marL="3657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indent="-304800" lvl="8" marL="411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 name="Shape 118"/>
        <p:cNvGrpSpPr/>
        <p:nvPr/>
      </p:nvGrpSpPr>
      <p:grpSpPr>
        <a:xfrm>
          <a:off x="0" y="0"/>
          <a:ext cx="0" cy="0"/>
          <a:chOff x="0" y="0"/>
          <a:chExt cx="0" cy="0"/>
        </a:xfrm>
      </p:grpSpPr>
      <p:sp>
        <p:nvSpPr>
          <p:cNvPr id="119" name="Google Shape;119;p22"/>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Here is where your presentation begins</a:t>
            </a:r>
            <a:endParaRPr>
              <a:solidFill>
                <a:schemeClr val="lt1"/>
              </a:solidFill>
            </a:endParaRPr>
          </a:p>
        </p:txBody>
      </p:sp>
      <p:sp>
        <p:nvSpPr>
          <p:cNvPr id="120" name="Google Shape;120;p22"/>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ENGINEERING</a:t>
            </a:r>
            <a:endParaRPr>
              <a:solidFill>
                <a:schemeClr val="lt1"/>
              </a:solidFill>
            </a:endParaRPr>
          </a:p>
          <a:p>
            <a:pPr indent="0" lvl="0" marL="0" rtl="0" algn="l">
              <a:spcBef>
                <a:spcPts val="0"/>
              </a:spcBef>
              <a:spcAft>
                <a:spcPts val="0"/>
              </a:spcAft>
              <a:buNone/>
            </a:pPr>
            <a:r>
              <a:rPr lang="en">
                <a:solidFill>
                  <a:schemeClr val="lt1"/>
                </a:solidFill>
                <a:latin typeface="Livvic"/>
                <a:ea typeface="Livvic"/>
                <a:cs typeface="Livvic"/>
                <a:sym typeface="Livvic"/>
              </a:rPr>
              <a:t>PROJECT</a:t>
            </a:r>
            <a:endParaRPr>
              <a:solidFill>
                <a:schemeClr val="lt1"/>
              </a:solidFill>
              <a:latin typeface="Livvic"/>
              <a:ea typeface="Livvic"/>
              <a:cs typeface="Livvic"/>
              <a:sym typeface="Livvic"/>
            </a:endParaRPr>
          </a:p>
          <a:p>
            <a:pPr indent="0" lvl="0" marL="0" rtl="0" algn="l">
              <a:spcBef>
                <a:spcPts val="0"/>
              </a:spcBef>
              <a:spcAft>
                <a:spcPts val="0"/>
              </a:spcAft>
              <a:buNone/>
            </a:pPr>
            <a:r>
              <a:rPr lang="en">
                <a:solidFill>
                  <a:schemeClr val="lt1"/>
                </a:solidFill>
                <a:latin typeface="Livvic"/>
                <a:ea typeface="Livvic"/>
                <a:cs typeface="Livvic"/>
                <a:sym typeface="Livvic"/>
              </a:rPr>
              <a:t>PROPOSAL</a:t>
            </a:r>
            <a:endParaRPr>
              <a:solidFill>
                <a:schemeClr val="lt1"/>
              </a:solidFill>
              <a:latin typeface="Livvic"/>
              <a:ea typeface="Livvic"/>
              <a:cs typeface="Livvic"/>
              <a:sym typeface="Livvic"/>
            </a:endParaRPr>
          </a:p>
        </p:txBody>
      </p:sp>
      <p:sp>
        <p:nvSpPr>
          <p:cNvPr id="121" name="Google Shape;121;p22"/>
          <p:cNvSpPr/>
          <p:nvPr/>
        </p:nvSpPr>
        <p:spPr>
          <a:xfrm flipH="1" rot="-5400000">
            <a:off x="7354200" y="2416550"/>
            <a:ext cx="3358800" cy="22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2" name="Google Shape;122;p22"/>
          <p:cNvPicPr preferRelativeResize="0"/>
          <p:nvPr/>
        </p:nvPicPr>
        <p:blipFill>
          <a:blip r:embed="rId3">
            <a:alphaModFix/>
          </a:blip>
          <a:stretch>
            <a:fillRect/>
          </a:stretch>
        </p:blipFill>
        <p:spPr>
          <a:xfrm>
            <a:off x="1495775" y="152400"/>
            <a:ext cx="7274874" cy="4848026"/>
          </a:xfrm>
          <a:prstGeom prst="rect">
            <a:avLst/>
          </a:prstGeom>
          <a:noFill/>
          <a:ln>
            <a:noFill/>
          </a:ln>
        </p:spPr>
      </p:pic>
      <p:sp>
        <p:nvSpPr>
          <p:cNvPr id="123" name="Google Shape;123;p22"/>
          <p:cNvSpPr/>
          <p:nvPr/>
        </p:nvSpPr>
        <p:spPr>
          <a:xfrm rot="5400000">
            <a:off x="1611125" y="196025"/>
            <a:ext cx="3297900" cy="5027700"/>
          </a:xfrm>
          <a:prstGeom prst="rect">
            <a:avLst/>
          </a:prstGeom>
          <a:solidFill>
            <a:srgbClr val="908269">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2"/>
          <p:cNvSpPr txBox="1"/>
          <p:nvPr/>
        </p:nvSpPr>
        <p:spPr>
          <a:xfrm>
            <a:off x="1075350" y="1973000"/>
            <a:ext cx="38487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latin typeface="Times New Roman"/>
                <a:ea typeface="Times New Roman"/>
                <a:cs typeface="Times New Roman"/>
                <a:sym typeface="Times New Roman"/>
              </a:rPr>
              <a:t>Holiday Home in Cambodia</a:t>
            </a:r>
            <a:endParaRPr b="1" sz="3000">
              <a:latin typeface="Times New Roman"/>
              <a:ea typeface="Times New Roman"/>
              <a:cs typeface="Times New Roman"/>
              <a:sym typeface="Times New Roman"/>
            </a:endParaRPr>
          </a:p>
        </p:txBody>
      </p:sp>
      <p:sp>
        <p:nvSpPr>
          <p:cNvPr id="125" name="Google Shape;125;p22"/>
          <p:cNvSpPr txBox="1"/>
          <p:nvPr/>
        </p:nvSpPr>
        <p:spPr>
          <a:xfrm>
            <a:off x="2561025" y="3339425"/>
            <a:ext cx="4120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Georgia"/>
                <a:ea typeface="Georgia"/>
                <a:cs typeface="Georgia"/>
                <a:sym typeface="Georgia"/>
              </a:rPr>
              <a:t>Lecturers: </a:t>
            </a:r>
            <a:endParaRPr>
              <a:latin typeface="Georgia"/>
              <a:ea typeface="Georgia"/>
              <a:cs typeface="Georgia"/>
              <a:sym typeface="Georgia"/>
            </a:endParaRPr>
          </a:p>
          <a:p>
            <a:pPr indent="-317500" lvl="0" marL="457200" rtl="0" algn="l">
              <a:spcBef>
                <a:spcPts val="0"/>
              </a:spcBef>
              <a:spcAft>
                <a:spcPts val="0"/>
              </a:spcAft>
              <a:buSzPts val="1400"/>
              <a:buFont typeface="Georgia"/>
              <a:buChar char="-"/>
            </a:pPr>
            <a:r>
              <a:rPr lang="en">
                <a:latin typeface="Georgia"/>
                <a:ea typeface="Georgia"/>
                <a:cs typeface="Georgia"/>
                <a:sym typeface="Georgia"/>
              </a:rPr>
              <a:t>Mr. TAL Tongsreng (Course)</a:t>
            </a:r>
            <a:endParaRPr>
              <a:latin typeface="Georgia"/>
              <a:ea typeface="Georgia"/>
              <a:cs typeface="Georgia"/>
              <a:sym typeface="Georgia"/>
            </a:endParaRPr>
          </a:p>
          <a:p>
            <a:pPr indent="-317500" lvl="0" marL="457200" rtl="0" algn="l">
              <a:spcBef>
                <a:spcPts val="0"/>
              </a:spcBef>
              <a:spcAft>
                <a:spcPts val="0"/>
              </a:spcAft>
              <a:buSzPts val="1400"/>
              <a:buFont typeface="Georgia"/>
              <a:buChar char="-"/>
            </a:pPr>
            <a:r>
              <a:rPr lang="en">
                <a:latin typeface="Georgia"/>
                <a:ea typeface="Georgia"/>
                <a:cs typeface="Georgia"/>
                <a:sym typeface="Georgia"/>
              </a:rPr>
              <a:t>Mr. CHAN Sophal (TP)</a:t>
            </a:r>
            <a:endParaRPr>
              <a:latin typeface="Georgia"/>
              <a:ea typeface="Georgia"/>
              <a:cs typeface="Georgia"/>
              <a:sym typeface="Georgia"/>
            </a:endParaRPr>
          </a:p>
        </p:txBody>
      </p:sp>
      <p:pic>
        <p:nvPicPr>
          <p:cNvPr id="126" name="Google Shape;126;p22"/>
          <p:cNvPicPr preferRelativeResize="0"/>
          <p:nvPr/>
        </p:nvPicPr>
        <p:blipFill>
          <a:blip r:embed="rId4">
            <a:alphaModFix/>
          </a:blip>
          <a:stretch>
            <a:fillRect/>
          </a:stretch>
        </p:blipFill>
        <p:spPr>
          <a:xfrm>
            <a:off x="6837775" y="152400"/>
            <a:ext cx="1932877" cy="1907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ctrTitle"/>
          </p:nvPr>
        </p:nvSpPr>
        <p:spPr>
          <a:xfrm>
            <a:off x="481600" y="685400"/>
            <a:ext cx="4511700" cy="159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GROUP 3</a:t>
            </a:r>
            <a:endParaRPr/>
          </a:p>
          <a:p>
            <a:pPr indent="0" lvl="0" marL="0" rtl="0" algn="l">
              <a:spcBef>
                <a:spcPts val="0"/>
              </a:spcBef>
              <a:spcAft>
                <a:spcPts val="0"/>
              </a:spcAft>
              <a:buNone/>
            </a:pPr>
            <a:r>
              <a:t/>
            </a:r>
            <a:endParaRPr/>
          </a:p>
        </p:txBody>
      </p:sp>
      <p:sp>
        <p:nvSpPr>
          <p:cNvPr id="132" name="Google Shape;132;p23"/>
          <p:cNvSpPr txBox="1"/>
          <p:nvPr>
            <p:ph idx="1" type="subTitle"/>
          </p:nvPr>
        </p:nvSpPr>
        <p:spPr>
          <a:xfrm>
            <a:off x="789200" y="2870175"/>
            <a:ext cx="5091000" cy="717000"/>
          </a:xfrm>
          <a:prstGeom prst="rect">
            <a:avLst/>
          </a:prstGeom>
        </p:spPr>
        <p:txBody>
          <a:bodyPr anchorCtr="0" anchor="b" bIns="91425" lIns="91425" spcFirstLastPara="1" rIns="91425" wrap="square" tIns="91425">
            <a:noAutofit/>
          </a:bodyPr>
          <a:lstStyle/>
          <a:p>
            <a:pPr indent="-342900" lvl="0" marL="457200" rtl="0" algn="l">
              <a:lnSpc>
                <a:spcPct val="11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MAO Kimlang (e20201055)</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KEO Vonmonyroth (e20200759)</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HIN Bunra (e20201287)</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HAK Kimhong (e20200242)</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CHEA Makara (e20201131)</a:t>
            </a:r>
            <a:endParaRPr sz="18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6" name="Shape 136"/>
        <p:cNvGrpSpPr/>
        <p:nvPr/>
      </p:nvGrpSpPr>
      <p:grpSpPr>
        <a:xfrm>
          <a:off x="0" y="0"/>
          <a:ext cx="0" cy="0"/>
          <a:chOff x="0" y="0"/>
          <a:chExt cx="0" cy="0"/>
        </a:xfrm>
      </p:grpSpPr>
      <p:sp>
        <p:nvSpPr>
          <p:cNvPr id="137" name="Google Shape;137;p24"/>
          <p:cNvSpPr txBox="1"/>
          <p:nvPr>
            <p:ph idx="9" type="ctrTitle"/>
          </p:nvPr>
        </p:nvSpPr>
        <p:spPr>
          <a:xfrm rot="5400000">
            <a:off x="6672869"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TABLE OF CONTENTS</a:t>
            </a:r>
            <a:endParaRPr sz="2400"/>
          </a:p>
        </p:txBody>
      </p:sp>
      <p:sp>
        <p:nvSpPr>
          <p:cNvPr id="138" name="Google Shape;138;p24"/>
          <p:cNvSpPr/>
          <p:nvPr/>
        </p:nvSpPr>
        <p:spPr>
          <a:xfrm flipH="1" rot="-5400000">
            <a:off x="-957850" y="957900"/>
            <a:ext cx="5140800" cy="3225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4"/>
          <p:cNvSpPr txBox="1"/>
          <p:nvPr>
            <p:ph idx="6" type="ctrTitle"/>
          </p:nvPr>
        </p:nvSpPr>
        <p:spPr>
          <a:xfrm>
            <a:off x="3373824" y="2194423"/>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PROGRESS OF THE PROJECT</a:t>
            </a:r>
            <a:endParaRPr/>
          </a:p>
        </p:txBody>
      </p:sp>
      <p:sp>
        <p:nvSpPr>
          <p:cNvPr id="140" name="Google Shape;140;p24"/>
          <p:cNvSpPr txBox="1"/>
          <p:nvPr>
            <p:ph idx="8" type="title"/>
          </p:nvPr>
        </p:nvSpPr>
        <p:spPr>
          <a:xfrm>
            <a:off x="2023007" y="232346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03</a:t>
            </a:r>
            <a:endParaRPr>
              <a:solidFill>
                <a:schemeClr val="lt1"/>
              </a:solidFill>
            </a:endParaRPr>
          </a:p>
        </p:txBody>
      </p:sp>
      <p:sp>
        <p:nvSpPr>
          <p:cNvPr id="141" name="Google Shape;141;p24"/>
          <p:cNvSpPr txBox="1"/>
          <p:nvPr>
            <p:ph type="ctrTitle"/>
          </p:nvPr>
        </p:nvSpPr>
        <p:spPr>
          <a:xfrm>
            <a:off x="3373827" y="502398"/>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ABOUT THE PROJECT</a:t>
            </a:r>
            <a:endParaRPr/>
          </a:p>
        </p:txBody>
      </p:sp>
      <p:sp>
        <p:nvSpPr>
          <p:cNvPr id="142" name="Google Shape;142;p24"/>
          <p:cNvSpPr txBox="1"/>
          <p:nvPr>
            <p:ph idx="2" type="title"/>
          </p:nvPr>
        </p:nvSpPr>
        <p:spPr>
          <a:xfrm>
            <a:off x="2023007" y="654113"/>
            <a:ext cx="17391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01</a:t>
            </a:r>
            <a:endParaRPr>
              <a:solidFill>
                <a:schemeClr val="lt1"/>
              </a:solidFill>
            </a:endParaRPr>
          </a:p>
        </p:txBody>
      </p:sp>
      <p:sp>
        <p:nvSpPr>
          <p:cNvPr id="143" name="Google Shape;143;p24"/>
          <p:cNvSpPr txBox="1"/>
          <p:nvPr>
            <p:ph idx="3" type="ctrTitle"/>
          </p:nvPr>
        </p:nvSpPr>
        <p:spPr>
          <a:xfrm>
            <a:off x="3427989" y="1357623"/>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a:t>
            </a:r>
            <a:endParaRPr/>
          </a:p>
        </p:txBody>
      </p:sp>
      <p:sp>
        <p:nvSpPr>
          <p:cNvPr id="144" name="Google Shape;144;p24"/>
          <p:cNvSpPr txBox="1"/>
          <p:nvPr>
            <p:ph idx="5" type="title"/>
          </p:nvPr>
        </p:nvSpPr>
        <p:spPr>
          <a:xfrm>
            <a:off x="2023007" y="1488788"/>
            <a:ext cx="1615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02</a:t>
            </a:r>
            <a:endParaRPr>
              <a:solidFill>
                <a:schemeClr val="lt1"/>
              </a:solidFill>
            </a:endParaRPr>
          </a:p>
        </p:txBody>
      </p:sp>
      <p:sp>
        <p:nvSpPr>
          <p:cNvPr id="145" name="Google Shape;145;p24"/>
          <p:cNvSpPr txBox="1"/>
          <p:nvPr>
            <p:ph idx="15" type="title"/>
          </p:nvPr>
        </p:nvSpPr>
        <p:spPr>
          <a:xfrm>
            <a:off x="2023007" y="3158138"/>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04</a:t>
            </a:r>
            <a:endParaRPr>
              <a:solidFill>
                <a:schemeClr val="lt1"/>
              </a:solidFill>
            </a:endParaRPr>
          </a:p>
        </p:txBody>
      </p:sp>
      <p:sp>
        <p:nvSpPr>
          <p:cNvPr id="146" name="Google Shape;146;p24"/>
          <p:cNvSpPr txBox="1"/>
          <p:nvPr>
            <p:ph idx="16" type="ctrTitle"/>
          </p:nvPr>
        </p:nvSpPr>
        <p:spPr>
          <a:xfrm>
            <a:off x="3271825" y="2964575"/>
            <a:ext cx="2455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TYPES OF DATA COLLECTION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50" name="Shape 150"/>
        <p:cNvGrpSpPr/>
        <p:nvPr/>
      </p:nvGrpSpPr>
      <p:grpSpPr>
        <a:xfrm>
          <a:off x="0" y="0"/>
          <a:ext cx="0" cy="0"/>
          <a:chOff x="0" y="0"/>
          <a:chExt cx="0" cy="0"/>
        </a:xfrm>
      </p:grpSpPr>
      <p:sp>
        <p:nvSpPr>
          <p:cNvPr id="151" name="Google Shape;151;p25"/>
          <p:cNvSpPr/>
          <p:nvPr/>
        </p:nvSpPr>
        <p:spPr>
          <a:xfrm rot="-5400000">
            <a:off x="6349650" y="643825"/>
            <a:ext cx="1057500" cy="31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5"/>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p>
            <a:pPr indent="-406400" lvl="0" marL="457200" rtl="0" algn="ctr">
              <a:spcBef>
                <a:spcPts val="0"/>
              </a:spcBef>
              <a:spcAft>
                <a:spcPts val="0"/>
              </a:spcAft>
              <a:buClr>
                <a:schemeClr val="lt1"/>
              </a:buClr>
              <a:buSzPts val="2800"/>
              <a:buAutoNum type="arabicPeriod"/>
            </a:pPr>
            <a:r>
              <a:rPr lang="en">
                <a:solidFill>
                  <a:schemeClr val="lt1"/>
                </a:solidFill>
              </a:rPr>
              <a:t>ABOUT THE PROJECT</a:t>
            </a:r>
            <a:endParaRPr sz="2800">
              <a:solidFill>
                <a:schemeClr val="lt1"/>
              </a:solidFill>
            </a:endParaRPr>
          </a:p>
        </p:txBody>
      </p:sp>
      <p:sp>
        <p:nvSpPr>
          <p:cNvPr id="153" name="Google Shape;153;p25"/>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p>
            <a:pPr indent="0" lvl="0" marL="0" rtl="0" algn="just">
              <a:lnSpc>
                <a:spcPct val="115000"/>
              </a:lnSpc>
              <a:spcBef>
                <a:spcPts val="1200"/>
              </a:spcBef>
              <a:spcAft>
                <a:spcPts val="0"/>
              </a:spcAft>
              <a:buNone/>
            </a:pPr>
            <a:r>
              <a:rPr lang="en" sz="1000">
                <a:solidFill>
                  <a:srgbClr val="000000"/>
                </a:solidFill>
                <a:latin typeface="Times New Roman"/>
                <a:ea typeface="Times New Roman"/>
                <a:cs typeface="Times New Roman"/>
                <a:sym typeface="Times New Roman"/>
              </a:rPr>
              <a:t>Holiday home is a kind of home that is another property of a family or that family own in order to holiday or their vacation whatever when they want to relax or release their stress with the natural places, by the sea, by the river or tourist areas, etc. Moreover, holiday home is the best place for awaited break from a busy life and give our mind and body some rest form everyday life such as people need to relaxion time after their working for along month</a:t>
            </a:r>
            <a:r>
              <a:rPr lang="en" sz="800">
                <a:solidFill>
                  <a:srgbClr val="000000"/>
                </a:solidFill>
                <a:latin typeface="Times New Roman"/>
                <a:ea typeface="Times New Roman"/>
                <a:cs typeface="Times New Roman"/>
                <a:sym typeface="Times New Roman"/>
              </a:rPr>
              <a:t>.</a:t>
            </a:r>
            <a:endParaRPr sz="800">
              <a:solidFill>
                <a:srgbClr val="000000"/>
              </a:solidFill>
              <a:latin typeface="Times New Roman"/>
              <a:ea typeface="Times New Roman"/>
              <a:cs typeface="Times New Roman"/>
              <a:sym typeface="Times New Roman"/>
            </a:endParaRPr>
          </a:p>
          <a:p>
            <a:pPr indent="0" lvl="0" marL="0" rtl="0" algn="r">
              <a:spcBef>
                <a:spcPts val="1200"/>
              </a:spcBef>
              <a:spcAft>
                <a:spcPts val="0"/>
              </a:spcAft>
              <a:buNone/>
            </a:pPr>
            <a:r>
              <a:t/>
            </a:r>
            <a:endParaRPr sz="600"/>
          </a:p>
        </p:txBody>
      </p:sp>
      <p:sp>
        <p:nvSpPr>
          <p:cNvPr id="154" name="Google Shape;154;p25"/>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5" name="Google Shape;155;p25"/>
          <p:cNvPicPr preferRelativeResize="0"/>
          <p:nvPr/>
        </p:nvPicPr>
        <p:blipFill>
          <a:blip r:embed="rId3">
            <a:alphaModFix/>
          </a:blip>
          <a:stretch>
            <a:fillRect/>
          </a:stretch>
        </p:blipFill>
        <p:spPr>
          <a:xfrm>
            <a:off x="-207450" y="423150"/>
            <a:ext cx="5326351" cy="4297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59" name="Shape 159"/>
        <p:cNvGrpSpPr/>
        <p:nvPr/>
      </p:nvGrpSpPr>
      <p:grpSpPr>
        <a:xfrm>
          <a:off x="0" y="0"/>
          <a:ext cx="0" cy="0"/>
          <a:chOff x="0" y="0"/>
          <a:chExt cx="0" cy="0"/>
        </a:xfrm>
      </p:grpSpPr>
      <p:sp>
        <p:nvSpPr>
          <p:cNvPr id="160" name="Google Shape;160;p26"/>
          <p:cNvSpPr/>
          <p:nvPr/>
        </p:nvSpPr>
        <p:spPr>
          <a:xfrm rot="-5400000">
            <a:off x="1452900" y="214225"/>
            <a:ext cx="1057500" cy="396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6"/>
          <p:cNvSpPr txBox="1"/>
          <p:nvPr>
            <p:ph type="ctrTitle"/>
          </p:nvPr>
        </p:nvSpPr>
        <p:spPr>
          <a:xfrm>
            <a:off x="-615200" y="1720575"/>
            <a:ext cx="3491100" cy="750300"/>
          </a:xfrm>
          <a:prstGeom prst="rect">
            <a:avLst/>
          </a:prstGeom>
        </p:spPr>
        <p:txBody>
          <a:bodyPr anchorCtr="0" anchor="b" bIns="91425" lIns="91425" spcFirstLastPara="1" rIns="91425" wrap="square" tIns="91425">
            <a:noAutofit/>
          </a:bodyPr>
          <a:lstStyle/>
          <a:p>
            <a:pPr indent="0" lvl="0" marL="457200" rtl="0" algn="r">
              <a:spcBef>
                <a:spcPts val="0"/>
              </a:spcBef>
              <a:spcAft>
                <a:spcPts val="0"/>
              </a:spcAft>
              <a:buNone/>
            </a:pPr>
            <a:r>
              <a:rPr lang="en">
                <a:solidFill>
                  <a:schemeClr val="lt1"/>
                </a:solidFill>
              </a:rPr>
              <a:t>2.</a:t>
            </a:r>
            <a:endParaRPr>
              <a:solidFill>
                <a:schemeClr val="lt1"/>
              </a:solidFill>
            </a:endParaRPr>
          </a:p>
          <a:p>
            <a:pPr indent="0" lvl="0" marL="457200" rtl="0" algn="r">
              <a:spcBef>
                <a:spcPts val="0"/>
              </a:spcBef>
              <a:spcAft>
                <a:spcPts val="0"/>
              </a:spcAft>
              <a:buNone/>
            </a:pPr>
            <a:r>
              <a:t/>
            </a:r>
            <a:endParaRPr>
              <a:solidFill>
                <a:schemeClr val="lt1"/>
              </a:solidFill>
            </a:endParaRPr>
          </a:p>
          <a:p>
            <a:pPr indent="0" lvl="0" marL="457200" rtl="0" algn="r">
              <a:spcBef>
                <a:spcPts val="0"/>
              </a:spcBef>
              <a:spcAft>
                <a:spcPts val="0"/>
              </a:spcAft>
              <a:buNone/>
            </a:pPr>
            <a:r>
              <a:rPr lang="en">
                <a:solidFill>
                  <a:schemeClr val="lt1"/>
                </a:solidFill>
              </a:rPr>
              <a:t>2. OBJECTIVE</a:t>
            </a:r>
            <a:endParaRPr sz="2800">
              <a:solidFill>
                <a:schemeClr val="lt1"/>
              </a:solidFill>
            </a:endParaRPr>
          </a:p>
        </p:txBody>
      </p:sp>
      <p:sp>
        <p:nvSpPr>
          <p:cNvPr id="162" name="Google Shape;162;p26"/>
          <p:cNvSpPr txBox="1"/>
          <p:nvPr>
            <p:ph idx="1" type="subTitle"/>
          </p:nvPr>
        </p:nvSpPr>
        <p:spPr>
          <a:xfrm>
            <a:off x="1044450" y="2996475"/>
            <a:ext cx="6652800" cy="1784400"/>
          </a:xfrm>
          <a:prstGeom prst="rect">
            <a:avLst/>
          </a:prstGeom>
        </p:spPr>
        <p:txBody>
          <a:bodyPr anchorCtr="0" anchor="t" bIns="91425" lIns="91425" spcFirstLastPara="1" rIns="91425" wrap="square" tIns="91425">
            <a:noAutofit/>
          </a:bodyPr>
          <a:lstStyle/>
          <a:p>
            <a:pPr indent="228600" lvl="0" marL="685800" rtl="0" algn="just">
              <a:lnSpc>
                <a:spcPct val="115000"/>
              </a:lnSpc>
              <a:spcBef>
                <a:spcPts val="1200"/>
              </a:spcBef>
              <a:spcAft>
                <a:spcPts val="0"/>
              </a:spcAft>
              <a:buNone/>
            </a:pPr>
            <a:r>
              <a:rPr lang="en">
                <a:solidFill>
                  <a:srgbClr val="000000"/>
                </a:solidFill>
                <a:latin typeface="Times New Roman"/>
                <a:ea typeface="Times New Roman"/>
                <a:cs typeface="Times New Roman"/>
                <a:sym typeface="Times New Roman"/>
              </a:rPr>
              <a:t>By observation, in Cambodia there are not many programs or website yet. After all, we’re going to try to create a website or program that is easy to find holiday home like in some province in Cambodia. Not only make it easier but also it can get income for sure.</a:t>
            </a:r>
            <a:endParaRPr>
              <a:solidFill>
                <a:srgbClr val="000000"/>
              </a:solidFill>
              <a:latin typeface="Times New Roman"/>
              <a:ea typeface="Times New Roman"/>
              <a:cs typeface="Times New Roman"/>
              <a:sym typeface="Times New Roman"/>
            </a:endParaRPr>
          </a:p>
          <a:p>
            <a:pPr indent="0" lvl="0" marL="0" rtl="0" algn="r">
              <a:spcBef>
                <a:spcPts val="1200"/>
              </a:spcBef>
              <a:spcAft>
                <a:spcPts val="0"/>
              </a:spcAft>
              <a:buNone/>
            </a:pPr>
            <a:r>
              <a:t/>
            </a:r>
            <a:endParaRPr sz="1000">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7"/>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chemeClr val="lt1"/>
              </a:solidFill>
            </a:endParaRPr>
          </a:p>
        </p:txBody>
      </p:sp>
      <p:sp>
        <p:nvSpPr>
          <p:cNvPr id="168" name="Google Shape;168;p27"/>
          <p:cNvSpPr/>
          <p:nvPr/>
        </p:nvSpPr>
        <p:spPr>
          <a:xfrm>
            <a:off x="-165700" y="540000"/>
            <a:ext cx="2320200" cy="1386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7"/>
          <p:cNvSpPr/>
          <p:nvPr/>
        </p:nvSpPr>
        <p:spPr>
          <a:xfrm rot="-5400000">
            <a:off x="2221875" y="-1148500"/>
            <a:ext cx="1057500" cy="53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7"/>
          <p:cNvSpPr txBox="1"/>
          <p:nvPr>
            <p:ph idx="4294967295" type="ctrTitle"/>
          </p:nvPr>
        </p:nvSpPr>
        <p:spPr>
          <a:xfrm>
            <a:off x="0" y="1220150"/>
            <a:ext cx="5615700" cy="85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3. PROGRESS OF THE PROJECT</a:t>
            </a:r>
            <a:endParaRPr sz="2800">
              <a:solidFill>
                <a:schemeClr val="lt1"/>
              </a:solidFill>
            </a:endParaRPr>
          </a:p>
        </p:txBody>
      </p:sp>
      <p:sp>
        <p:nvSpPr>
          <p:cNvPr id="171" name="Google Shape;171;p27"/>
          <p:cNvSpPr txBox="1"/>
          <p:nvPr/>
        </p:nvSpPr>
        <p:spPr>
          <a:xfrm flipH="1">
            <a:off x="890700" y="2346400"/>
            <a:ext cx="38343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Catamaran Light"/>
              <a:buAutoNum type="arabicPeriod"/>
            </a:pPr>
            <a:r>
              <a:rPr lang="en">
                <a:latin typeface="Catamaran Light"/>
                <a:ea typeface="Catamaran Light"/>
                <a:cs typeface="Catamaran Light"/>
                <a:sym typeface="Catamaran Light"/>
              </a:rPr>
              <a:t>Makara (Collect data)</a:t>
            </a:r>
            <a:endParaRPr>
              <a:latin typeface="Catamaran Light"/>
              <a:ea typeface="Catamaran Light"/>
              <a:cs typeface="Catamaran Light"/>
              <a:sym typeface="Catamaran Light"/>
            </a:endParaRPr>
          </a:p>
          <a:p>
            <a:pPr indent="-317500" lvl="0" marL="457200" rtl="0" algn="l">
              <a:spcBef>
                <a:spcPts val="0"/>
              </a:spcBef>
              <a:spcAft>
                <a:spcPts val="0"/>
              </a:spcAft>
              <a:buSzPts val="1400"/>
              <a:buFont typeface="Catamaran Light"/>
              <a:buAutoNum type="arabicPeriod"/>
            </a:pPr>
            <a:r>
              <a:rPr lang="en">
                <a:latin typeface="Catamaran Light"/>
                <a:ea typeface="Catamaran Light"/>
                <a:cs typeface="Catamaran Light"/>
                <a:sym typeface="Catamaran Light"/>
              </a:rPr>
              <a:t>Bunra ( HTML &amp; CSS)</a:t>
            </a:r>
            <a:endParaRPr>
              <a:latin typeface="Catamaran Light"/>
              <a:ea typeface="Catamaran Light"/>
              <a:cs typeface="Catamaran Light"/>
              <a:sym typeface="Catamaran Light"/>
            </a:endParaRPr>
          </a:p>
          <a:p>
            <a:pPr indent="-317500" lvl="0" marL="457200" rtl="0" algn="l">
              <a:spcBef>
                <a:spcPts val="0"/>
              </a:spcBef>
              <a:spcAft>
                <a:spcPts val="0"/>
              </a:spcAft>
              <a:buSzPts val="1400"/>
              <a:buFont typeface="Catamaran Light"/>
              <a:buAutoNum type="arabicPeriod"/>
            </a:pPr>
            <a:r>
              <a:rPr lang="en">
                <a:latin typeface="Catamaran Light"/>
                <a:ea typeface="Catamaran Light"/>
                <a:cs typeface="Catamaran Light"/>
                <a:sym typeface="Catamaran Light"/>
              </a:rPr>
              <a:t>Monyroth (Connect to database)</a:t>
            </a:r>
            <a:endParaRPr>
              <a:latin typeface="Catamaran Light"/>
              <a:ea typeface="Catamaran Light"/>
              <a:cs typeface="Catamaran Light"/>
              <a:sym typeface="Catamaran Light"/>
            </a:endParaRPr>
          </a:p>
          <a:p>
            <a:pPr indent="-317500" lvl="0" marL="457200" rtl="0" algn="l">
              <a:spcBef>
                <a:spcPts val="0"/>
              </a:spcBef>
              <a:spcAft>
                <a:spcPts val="0"/>
              </a:spcAft>
              <a:buSzPts val="1400"/>
              <a:buFont typeface="Catamaran Light"/>
              <a:buAutoNum type="arabicPeriod"/>
            </a:pPr>
            <a:r>
              <a:rPr lang="en">
                <a:latin typeface="Catamaran Light"/>
                <a:ea typeface="Catamaran Light"/>
                <a:cs typeface="Catamaran Light"/>
                <a:sym typeface="Catamaran Light"/>
              </a:rPr>
              <a:t>Kimhong ( HTML &amp; CSS)</a:t>
            </a:r>
            <a:endParaRPr>
              <a:latin typeface="Catamaran Light"/>
              <a:ea typeface="Catamaran Light"/>
              <a:cs typeface="Catamaran Light"/>
              <a:sym typeface="Catamaran Light"/>
            </a:endParaRPr>
          </a:p>
        </p:txBody>
      </p:sp>
      <p:sp>
        <p:nvSpPr>
          <p:cNvPr id="172" name="Google Shape;172;p27"/>
          <p:cNvSpPr txBox="1"/>
          <p:nvPr/>
        </p:nvSpPr>
        <p:spPr>
          <a:xfrm>
            <a:off x="300450" y="3598300"/>
            <a:ext cx="41205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Times New Roman"/>
                <a:ea typeface="Times New Roman"/>
                <a:cs typeface="Times New Roman"/>
                <a:sym typeface="Times New Roman"/>
              </a:rPr>
              <a:t>Problem</a:t>
            </a:r>
            <a:r>
              <a:rPr lang="en">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Catamaran Light"/>
              <a:buChar char="-"/>
            </a:pPr>
            <a:r>
              <a:rPr lang="en">
                <a:latin typeface="Catamaran Light"/>
                <a:ea typeface="Catamaran Light"/>
                <a:cs typeface="Catamaran Light"/>
                <a:sym typeface="Catamaran Light"/>
              </a:rPr>
              <a:t>Collect data (mostly home have only for rent)</a:t>
            </a:r>
            <a:endParaRPr>
              <a:latin typeface="Catamaran Light"/>
              <a:ea typeface="Catamaran Light"/>
              <a:cs typeface="Catamaran Light"/>
              <a:sym typeface="Catamaran Light"/>
            </a:endParaRPr>
          </a:p>
          <a:p>
            <a:pPr indent="-317500" lvl="0" marL="457200" rtl="0" algn="l">
              <a:spcBef>
                <a:spcPts val="0"/>
              </a:spcBef>
              <a:spcAft>
                <a:spcPts val="0"/>
              </a:spcAft>
              <a:buSzPts val="1400"/>
              <a:buFont typeface="Catamaran Light"/>
              <a:buChar char="-"/>
            </a:pPr>
            <a:r>
              <a:rPr lang="en">
                <a:latin typeface="Catamaran Light"/>
                <a:ea typeface="Catamaran Light"/>
                <a:cs typeface="Catamaran Light"/>
                <a:sym typeface="Catamaran Light"/>
              </a:rPr>
              <a:t>HTML </a:t>
            </a:r>
            <a:endParaRPr>
              <a:latin typeface="Catamaran Light"/>
              <a:ea typeface="Catamaran Light"/>
              <a:cs typeface="Catamaran Light"/>
              <a:sym typeface="Catamaran Light"/>
            </a:endParaRPr>
          </a:p>
          <a:p>
            <a:pPr indent="-317500" lvl="0" marL="457200" rtl="0" algn="l">
              <a:spcBef>
                <a:spcPts val="0"/>
              </a:spcBef>
              <a:spcAft>
                <a:spcPts val="0"/>
              </a:spcAft>
              <a:buSzPts val="1400"/>
              <a:buFont typeface="Catamaran Light"/>
              <a:buChar char="-"/>
            </a:pPr>
            <a:r>
              <a:rPr lang="en">
                <a:latin typeface="Catamaran Light"/>
                <a:ea typeface="Catamaran Light"/>
                <a:cs typeface="Catamaran Light"/>
                <a:sym typeface="Catamaran Light"/>
              </a:rPr>
              <a:t>Connect to database</a:t>
            </a:r>
            <a:endParaRPr>
              <a:latin typeface="Catamaran Light"/>
              <a:ea typeface="Catamaran Light"/>
              <a:cs typeface="Catamaran Light"/>
              <a:sym typeface="Catamaran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8"/>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chemeClr val="lt1"/>
              </a:solidFill>
            </a:endParaRPr>
          </a:p>
        </p:txBody>
      </p:sp>
      <p:sp>
        <p:nvSpPr>
          <p:cNvPr id="178" name="Google Shape;178;p28"/>
          <p:cNvSpPr/>
          <p:nvPr/>
        </p:nvSpPr>
        <p:spPr>
          <a:xfrm>
            <a:off x="-165700" y="540000"/>
            <a:ext cx="2320200" cy="1386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8"/>
          <p:cNvSpPr/>
          <p:nvPr/>
        </p:nvSpPr>
        <p:spPr>
          <a:xfrm rot="-5400000">
            <a:off x="5662800" y="-1391725"/>
            <a:ext cx="1057500" cy="53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8"/>
          <p:cNvSpPr txBox="1"/>
          <p:nvPr>
            <p:ph idx="4294967295" type="ctrTitle"/>
          </p:nvPr>
        </p:nvSpPr>
        <p:spPr>
          <a:xfrm>
            <a:off x="4234950" y="932225"/>
            <a:ext cx="4650000" cy="85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4. DATA COLLECTION</a:t>
            </a:r>
            <a:endParaRPr sz="2800">
              <a:solidFill>
                <a:schemeClr val="lt1"/>
              </a:solidFill>
            </a:endParaRPr>
          </a:p>
        </p:txBody>
      </p:sp>
      <p:sp>
        <p:nvSpPr>
          <p:cNvPr id="181" name="Google Shape;181;p28"/>
          <p:cNvSpPr txBox="1"/>
          <p:nvPr/>
        </p:nvSpPr>
        <p:spPr>
          <a:xfrm flipH="1">
            <a:off x="1341375" y="2520525"/>
            <a:ext cx="3834300" cy="400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a:latin typeface="Catamaran Light"/>
              <a:ea typeface="Catamaran Light"/>
              <a:cs typeface="Catamaran Light"/>
              <a:sym typeface="Catamaran Light"/>
            </a:endParaRPr>
          </a:p>
        </p:txBody>
      </p:sp>
      <p:sp>
        <p:nvSpPr>
          <p:cNvPr id="182" name="Google Shape;182;p28"/>
          <p:cNvSpPr txBox="1"/>
          <p:nvPr/>
        </p:nvSpPr>
        <p:spPr>
          <a:xfrm>
            <a:off x="300450" y="3598300"/>
            <a:ext cx="437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tamaran Light"/>
              <a:ea typeface="Catamaran Light"/>
              <a:cs typeface="Catamaran Light"/>
              <a:sym typeface="Catamaran Light"/>
            </a:endParaRPr>
          </a:p>
        </p:txBody>
      </p:sp>
      <p:graphicFrame>
        <p:nvGraphicFramePr>
          <p:cNvPr id="183" name="Google Shape;183;p28"/>
          <p:cNvGraphicFramePr/>
          <p:nvPr/>
        </p:nvGraphicFramePr>
        <p:xfrm>
          <a:off x="254425" y="2549150"/>
          <a:ext cx="3000000" cy="3000000"/>
        </p:xfrm>
        <a:graphic>
          <a:graphicData uri="http://schemas.openxmlformats.org/drawingml/2006/table">
            <a:tbl>
              <a:tblPr>
                <a:noFill/>
                <a:tableStyleId>{D700E45A-E1F1-4695-AE8B-DF210218114C}</a:tableStyleId>
              </a:tblPr>
              <a:tblGrid>
                <a:gridCol w="1088650"/>
                <a:gridCol w="1088650"/>
                <a:gridCol w="1088650"/>
                <a:gridCol w="1088650"/>
                <a:gridCol w="1088650"/>
                <a:gridCol w="1088650"/>
                <a:gridCol w="1198700"/>
                <a:gridCol w="978600"/>
              </a:tblGrid>
              <a:tr h="187175">
                <a:tc>
                  <a:txBody>
                    <a:bodyPr/>
                    <a:lstStyle/>
                    <a:p>
                      <a:pPr indent="0" lvl="0" marL="0" rtl="0" algn="l">
                        <a:spcBef>
                          <a:spcPts val="0"/>
                        </a:spcBef>
                        <a:spcAft>
                          <a:spcPts val="0"/>
                        </a:spcAft>
                        <a:buNone/>
                      </a:pPr>
                      <a:r>
                        <a:rPr b="1" lang="en" sz="1000">
                          <a:solidFill>
                            <a:schemeClr val="accent2"/>
                          </a:solidFill>
                        </a:rPr>
                        <a:t>Type of home</a:t>
                      </a:r>
                      <a:endParaRPr b="1" sz="1000">
                        <a:solidFill>
                          <a:schemeClr val="accent2"/>
                        </a:solidFill>
                      </a:endParaRPr>
                    </a:p>
                  </a:txBody>
                  <a:tcPr marT="91425" marB="91425" marR="91425" marL="91425">
                    <a:solidFill>
                      <a:srgbClr val="869FB2"/>
                    </a:solidFill>
                  </a:tcPr>
                </a:tc>
                <a:tc>
                  <a:txBody>
                    <a:bodyPr/>
                    <a:lstStyle/>
                    <a:p>
                      <a:pPr indent="0" lvl="0" marL="0" rtl="0" algn="l">
                        <a:spcBef>
                          <a:spcPts val="0"/>
                        </a:spcBef>
                        <a:spcAft>
                          <a:spcPts val="0"/>
                        </a:spcAft>
                        <a:buNone/>
                      </a:pPr>
                      <a:r>
                        <a:rPr b="1" lang="en" sz="1000">
                          <a:solidFill>
                            <a:schemeClr val="accent2"/>
                          </a:solidFill>
                        </a:rPr>
                        <a:t>Land Size</a:t>
                      </a:r>
                      <a:endParaRPr b="1" sz="1000">
                        <a:solidFill>
                          <a:schemeClr val="accent2"/>
                        </a:solidFill>
                      </a:endParaRPr>
                    </a:p>
                  </a:txBody>
                  <a:tcPr marT="91425" marB="91425" marR="91425" marL="91425">
                    <a:solidFill>
                      <a:srgbClr val="869FB2"/>
                    </a:solidFill>
                  </a:tcPr>
                </a:tc>
                <a:tc>
                  <a:txBody>
                    <a:bodyPr/>
                    <a:lstStyle/>
                    <a:p>
                      <a:pPr indent="0" lvl="0" marL="0" rtl="0" algn="l">
                        <a:spcBef>
                          <a:spcPts val="0"/>
                        </a:spcBef>
                        <a:spcAft>
                          <a:spcPts val="0"/>
                        </a:spcAft>
                        <a:buNone/>
                      </a:pPr>
                      <a:r>
                        <a:rPr b="1" lang="en" sz="1000">
                          <a:solidFill>
                            <a:schemeClr val="accent2"/>
                          </a:solidFill>
                        </a:rPr>
                        <a:t>Building Size</a:t>
                      </a:r>
                      <a:endParaRPr b="1" sz="1000">
                        <a:solidFill>
                          <a:schemeClr val="accent2"/>
                        </a:solidFill>
                      </a:endParaRPr>
                    </a:p>
                  </a:txBody>
                  <a:tcPr marT="91425" marB="91425" marR="91425" marL="91425">
                    <a:solidFill>
                      <a:srgbClr val="869FB2"/>
                    </a:solidFill>
                  </a:tcPr>
                </a:tc>
                <a:tc>
                  <a:txBody>
                    <a:bodyPr/>
                    <a:lstStyle/>
                    <a:p>
                      <a:pPr indent="0" lvl="0" marL="0" rtl="0" algn="l">
                        <a:spcBef>
                          <a:spcPts val="0"/>
                        </a:spcBef>
                        <a:spcAft>
                          <a:spcPts val="0"/>
                        </a:spcAft>
                        <a:buNone/>
                      </a:pPr>
                      <a:r>
                        <a:rPr b="1" lang="en" sz="1000">
                          <a:solidFill>
                            <a:schemeClr val="accent2"/>
                          </a:solidFill>
                        </a:rPr>
                        <a:t>Room</a:t>
                      </a:r>
                      <a:endParaRPr b="1" sz="1000">
                        <a:solidFill>
                          <a:schemeClr val="accent2"/>
                        </a:solidFill>
                      </a:endParaRPr>
                    </a:p>
                  </a:txBody>
                  <a:tcPr marT="91425" marB="91425" marR="91425" marL="91425">
                    <a:solidFill>
                      <a:srgbClr val="869FB2"/>
                    </a:solidFill>
                  </a:tcPr>
                </a:tc>
                <a:tc>
                  <a:txBody>
                    <a:bodyPr/>
                    <a:lstStyle/>
                    <a:p>
                      <a:pPr indent="0" lvl="0" marL="0" rtl="0" algn="l">
                        <a:spcBef>
                          <a:spcPts val="0"/>
                        </a:spcBef>
                        <a:spcAft>
                          <a:spcPts val="0"/>
                        </a:spcAft>
                        <a:buNone/>
                      </a:pPr>
                      <a:r>
                        <a:rPr b="1" lang="en" sz="1000">
                          <a:solidFill>
                            <a:schemeClr val="accent2"/>
                          </a:solidFill>
                        </a:rPr>
                        <a:t>Location</a:t>
                      </a:r>
                      <a:endParaRPr b="1" sz="1000">
                        <a:solidFill>
                          <a:schemeClr val="accent2"/>
                        </a:solidFill>
                      </a:endParaRPr>
                    </a:p>
                  </a:txBody>
                  <a:tcPr marT="91425" marB="91425" marR="91425" marL="91425">
                    <a:solidFill>
                      <a:srgbClr val="869FB2"/>
                    </a:solidFill>
                  </a:tcPr>
                </a:tc>
                <a:tc>
                  <a:txBody>
                    <a:bodyPr/>
                    <a:lstStyle/>
                    <a:p>
                      <a:pPr indent="0" lvl="0" marL="0" rtl="0" algn="l">
                        <a:spcBef>
                          <a:spcPts val="0"/>
                        </a:spcBef>
                        <a:spcAft>
                          <a:spcPts val="0"/>
                        </a:spcAft>
                        <a:buNone/>
                      </a:pPr>
                      <a:r>
                        <a:rPr b="1" lang="en" sz="1000">
                          <a:solidFill>
                            <a:schemeClr val="accent2"/>
                          </a:solidFill>
                        </a:rPr>
                        <a:t>Derection</a:t>
                      </a:r>
                      <a:endParaRPr b="1" sz="1000">
                        <a:solidFill>
                          <a:schemeClr val="accent2"/>
                        </a:solidFill>
                      </a:endParaRPr>
                    </a:p>
                  </a:txBody>
                  <a:tcPr marT="91425" marB="91425" marR="91425" marL="91425">
                    <a:solidFill>
                      <a:srgbClr val="869FB2"/>
                    </a:solidFill>
                  </a:tcPr>
                </a:tc>
                <a:tc>
                  <a:txBody>
                    <a:bodyPr/>
                    <a:lstStyle/>
                    <a:p>
                      <a:pPr indent="0" lvl="0" marL="0" rtl="0" algn="l">
                        <a:spcBef>
                          <a:spcPts val="0"/>
                        </a:spcBef>
                        <a:spcAft>
                          <a:spcPts val="0"/>
                        </a:spcAft>
                        <a:buNone/>
                      </a:pPr>
                      <a:r>
                        <a:rPr b="1" lang="en" sz="1000">
                          <a:solidFill>
                            <a:schemeClr val="accent2"/>
                          </a:solidFill>
                        </a:rPr>
                        <a:t>Selling price/ rent</a:t>
                      </a:r>
                      <a:endParaRPr b="1" sz="1000">
                        <a:solidFill>
                          <a:schemeClr val="accent2"/>
                        </a:solidFill>
                      </a:endParaRPr>
                    </a:p>
                  </a:txBody>
                  <a:tcPr marT="91425" marB="91425" marR="91425" marL="91425">
                    <a:solidFill>
                      <a:srgbClr val="869FB2"/>
                    </a:solidFill>
                  </a:tcPr>
                </a:tc>
                <a:tc>
                  <a:txBody>
                    <a:bodyPr/>
                    <a:lstStyle/>
                    <a:p>
                      <a:pPr indent="0" lvl="0" marL="0" rtl="0" algn="l">
                        <a:spcBef>
                          <a:spcPts val="0"/>
                        </a:spcBef>
                        <a:spcAft>
                          <a:spcPts val="0"/>
                        </a:spcAft>
                        <a:buNone/>
                      </a:pPr>
                      <a:r>
                        <a:rPr b="1" lang="en" sz="1000">
                          <a:solidFill>
                            <a:schemeClr val="accent2"/>
                          </a:solidFill>
                        </a:rPr>
                        <a:t>Specifi</a:t>
                      </a:r>
                      <a:endParaRPr b="1" sz="1000">
                        <a:solidFill>
                          <a:schemeClr val="accent2"/>
                        </a:solidFill>
                      </a:endParaRPr>
                    </a:p>
                  </a:txBody>
                  <a:tcPr marT="91425" marB="91425" marR="91425" marL="91425">
                    <a:solidFill>
                      <a:srgbClr val="869FB2"/>
                    </a:solidFill>
                  </a:tcPr>
                </a:tc>
              </a:tr>
              <a:tr h="381000">
                <a:tc>
                  <a:txBody>
                    <a:bodyPr/>
                    <a:lstStyle/>
                    <a:p>
                      <a:pPr indent="0" lvl="0" marL="0" rtl="0" algn="l">
                        <a:spcBef>
                          <a:spcPts val="0"/>
                        </a:spcBef>
                        <a:spcAft>
                          <a:spcPts val="0"/>
                        </a:spcAft>
                        <a:buNone/>
                      </a:pPr>
                      <a:r>
                        <a:rPr lang="en" sz="1000"/>
                        <a:t>Home </a:t>
                      </a:r>
                      <a:endParaRPr sz="1000"/>
                    </a:p>
                  </a:txBody>
                  <a:tcPr marT="91425" marB="91425" marR="91425" marL="91425"/>
                </a:tc>
                <a:tc>
                  <a:txBody>
                    <a:bodyPr/>
                    <a:lstStyle/>
                    <a:p>
                      <a:pPr indent="0" lvl="0" marL="0" rtl="0" algn="l">
                        <a:spcBef>
                          <a:spcPts val="0"/>
                        </a:spcBef>
                        <a:spcAft>
                          <a:spcPts val="0"/>
                        </a:spcAft>
                        <a:buNone/>
                      </a:pPr>
                      <a:r>
                        <a:rPr lang="en" sz="1000"/>
                        <a:t>16m x 25m</a:t>
                      </a:r>
                      <a:endParaRPr sz="1000"/>
                    </a:p>
                  </a:txBody>
                  <a:tcPr marT="91425" marB="91425" marR="91425" marL="91425"/>
                </a:tc>
                <a:tc>
                  <a:txBody>
                    <a:bodyPr/>
                    <a:lstStyle/>
                    <a:p>
                      <a:pPr indent="0" lvl="0" marL="0" rtl="0" algn="l">
                        <a:spcBef>
                          <a:spcPts val="0"/>
                        </a:spcBef>
                        <a:spcAft>
                          <a:spcPts val="0"/>
                        </a:spcAft>
                        <a:buNone/>
                      </a:pPr>
                      <a:r>
                        <a:rPr lang="en" sz="1000"/>
                        <a:t>8m x 14m</a:t>
                      </a:r>
                      <a:endParaRPr sz="1000"/>
                    </a:p>
                  </a:txBody>
                  <a:tcPr marT="91425" marB="91425" marR="91425" marL="91425"/>
                </a:tc>
                <a:tc>
                  <a:txBody>
                    <a:bodyPr/>
                    <a:lstStyle/>
                    <a:p>
                      <a:pPr indent="0" lvl="0" marL="0" rtl="0" algn="l">
                        <a:spcBef>
                          <a:spcPts val="0"/>
                        </a:spcBef>
                        <a:spcAft>
                          <a:spcPts val="0"/>
                        </a:spcAft>
                        <a:buNone/>
                      </a:pPr>
                      <a:r>
                        <a:rPr lang="en" sz="1000"/>
                        <a:t>Bed:2 , Bath: 3, </a:t>
                      </a:r>
                      <a:r>
                        <a:rPr lang="en" sz="1000"/>
                        <a:t>Living</a:t>
                      </a:r>
                      <a:r>
                        <a:rPr lang="en" sz="1000"/>
                        <a:t>:1, Kit:1</a:t>
                      </a:r>
                      <a:endParaRPr sz="1000"/>
                    </a:p>
                  </a:txBody>
                  <a:tcPr marT="91425" marB="91425" marR="91425" marL="91425"/>
                </a:tc>
                <a:tc>
                  <a:txBody>
                    <a:bodyPr/>
                    <a:lstStyle/>
                    <a:p>
                      <a:pPr indent="0" lvl="0" marL="0" rtl="0" algn="l">
                        <a:spcBef>
                          <a:spcPts val="0"/>
                        </a:spcBef>
                        <a:spcAft>
                          <a:spcPts val="0"/>
                        </a:spcAft>
                        <a:buNone/>
                      </a:pPr>
                      <a:r>
                        <a:rPr lang="en" sz="1000"/>
                        <a:t>Presehanuk</a:t>
                      </a:r>
                      <a:endParaRPr sz="1000"/>
                    </a:p>
                  </a:txBody>
                  <a:tcPr marT="91425" marB="91425" marR="91425" marL="91425"/>
                </a:tc>
                <a:tc>
                  <a:txBody>
                    <a:bodyPr/>
                    <a:lstStyle/>
                    <a:p>
                      <a:pPr indent="0" lvl="0" marL="0" rtl="0" algn="l">
                        <a:spcBef>
                          <a:spcPts val="0"/>
                        </a:spcBef>
                        <a:spcAft>
                          <a:spcPts val="0"/>
                        </a:spcAft>
                        <a:buNone/>
                      </a:pPr>
                      <a:r>
                        <a:rPr lang="en" sz="1000"/>
                        <a:t>South</a:t>
                      </a:r>
                      <a:endParaRPr sz="1000"/>
                    </a:p>
                  </a:txBody>
                  <a:tcPr marT="91425" marB="91425" marR="91425" marL="91425"/>
                </a:tc>
                <a:tc>
                  <a:txBody>
                    <a:bodyPr/>
                    <a:lstStyle/>
                    <a:p>
                      <a:pPr indent="0" lvl="0" marL="0" rtl="0" algn="l">
                        <a:spcBef>
                          <a:spcPts val="0"/>
                        </a:spcBef>
                        <a:spcAft>
                          <a:spcPts val="0"/>
                        </a:spcAft>
                        <a:buNone/>
                      </a:pPr>
                      <a:r>
                        <a:rPr lang="en" sz="1000"/>
                        <a:t>100,000$</a:t>
                      </a:r>
                      <a:endParaRPr sz="1000"/>
                    </a:p>
                  </a:txBody>
                  <a:tcPr marT="91425" marB="91425" marR="91425" marL="91425"/>
                </a:tc>
                <a:tc>
                  <a:txBody>
                    <a:bodyPr/>
                    <a:lstStyle/>
                    <a:p>
                      <a:pPr indent="0" lvl="0" marL="0" rtl="0" algn="l">
                        <a:spcBef>
                          <a:spcPts val="0"/>
                        </a:spcBef>
                        <a:spcAft>
                          <a:spcPts val="0"/>
                        </a:spcAft>
                        <a:buNone/>
                      </a:pPr>
                      <a:r>
                        <a:rPr lang="en" sz="1000"/>
                        <a:t>Sea &amp; </a:t>
                      </a:r>
                      <a:r>
                        <a:rPr lang="en" sz="1000"/>
                        <a:t>Mountain</a:t>
                      </a:r>
                      <a:endParaRPr sz="1000"/>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7" name="Shape 187"/>
        <p:cNvGrpSpPr/>
        <p:nvPr/>
      </p:nvGrpSpPr>
      <p:grpSpPr>
        <a:xfrm>
          <a:off x="0" y="0"/>
          <a:ext cx="0" cy="0"/>
          <a:chOff x="0" y="0"/>
          <a:chExt cx="0" cy="0"/>
        </a:xfrm>
      </p:grpSpPr>
      <p:sp>
        <p:nvSpPr>
          <p:cNvPr id="188" name="Google Shape;188;p29"/>
          <p:cNvSpPr/>
          <p:nvPr/>
        </p:nvSpPr>
        <p:spPr>
          <a:xfrm rot="5400000">
            <a:off x="1428875" y="205200"/>
            <a:ext cx="3358800" cy="50265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9"/>
          <p:cNvSpPr txBox="1"/>
          <p:nvPr>
            <p:ph idx="1" type="subTitle"/>
          </p:nvPr>
        </p:nvSpPr>
        <p:spPr>
          <a:xfrm>
            <a:off x="831200" y="2314225"/>
            <a:ext cx="28563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Does anyone have any questions?</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Follow the project updates</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190" name="Google Shape;190;p29"/>
          <p:cNvSpPr txBox="1"/>
          <p:nvPr>
            <p:ph type="ctrTitle"/>
          </p:nvPr>
        </p:nvSpPr>
        <p:spPr>
          <a:xfrm>
            <a:off x="831200" y="376500"/>
            <a:ext cx="2607300" cy="20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THANKS</a:t>
            </a:r>
            <a:endParaRPr sz="3000">
              <a:solidFill>
                <a:schemeClr val="lt1"/>
              </a:solidFill>
            </a:endParaRPr>
          </a:p>
        </p:txBody>
      </p:sp>
      <p:pic>
        <p:nvPicPr>
          <p:cNvPr id="191" name="Google Shape;191;p29"/>
          <p:cNvPicPr preferRelativeResize="0"/>
          <p:nvPr/>
        </p:nvPicPr>
        <p:blipFill>
          <a:blip r:embed="rId3">
            <a:alphaModFix/>
          </a:blip>
          <a:stretch>
            <a:fillRect/>
          </a:stretch>
        </p:blipFill>
        <p:spPr>
          <a:xfrm>
            <a:off x="5708650" y="245400"/>
            <a:ext cx="3290100" cy="4590499"/>
          </a:xfrm>
          <a:prstGeom prst="rect">
            <a:avLst/>
          </a:prstGeom>
          <a:noFill/>
          <a:ln>
            <a:noFill/>
          </a:ln>
        </p:spPr>
      </p:pic>
      <p:pic>
        <p:nvPicPr>
          <p:cNvPr id="192" name="Google Shape;192;p29"/>
          <p:cNvPicPr preferRelativeResize="0"/>
          <p:nvPr/>
        </p:nvPicPr>
        <p:blipFill>
          <a:blip r:embed="rId4">
            <a:alphaModFix/>
          </a:blip>
          <a:stretch>
            <a:fillRect/>
          </a:stretch>
        </p:blipFill>
        <p:spPr>
          <a:xfrm>
            <a:off x="5708650" y="2781800"/>
            <a:ext cx="1665525" cy="2054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